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Качугская база «</a:t>
            </a:r>
            <a:r>
              <a:rPr lang="ru-RU" dirty="0" err="1" smtClean="0"/>
              <a:t>Холбос</a:t>
            </a:r>
            <a:r>
              <a:rPr lang="ru-RU" dirty="0" smtClean="0"/>
              <a:t>»: история в архивных документах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Архивный отдел администрации муниципального района «Качугский район»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468127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Кроме транспортировки грузов во время навигации, занимались в 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и 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аготовкой дров для отопления собственных объектов: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Выписки из приказов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«…заготовку должны производить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долготьем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 2-4 метра по расценке 2руб кубометр, норма выработки на 1 человека 6 кубометров в день, за превышение нормы буду выписывать дополнительно 200 гр. хлеба за каждый кубометр…»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«… принимаются на работу на распиловку дров швырковых, оплата труда сдельная по 3 руб. за кубометр, … возлагается ответственность за соблюдение всех правил по порубке, а так же  сбор сучьев в кучи и сжигание таковых».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Для питания рабочих в собственной столовой, держали своё подсобное хозяйство, разводили овец, сажали овощи и картофель. Здесь же в военные годы  выпекала хлеб. Своя пекарня, только для работников и служащих базы. В голодные послевоенные годы огород с посаженной картошкой строго охранялся, при обнаружении хищения,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подкопки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картофеля, к нарушителям принимались строгие меры.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Работники проживали в бараках или квартирах базы и имели обязательную прописку по домовой книге, иначе штраф и выселение.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Кроме своей непосредственной работы, приходилось в период полевых работ (уборка хлеба, посевные работы) помогать колхозам и хозяйствам. Так работники, приказом заведующего, объединялись в мобилизационные группы и направлялись на работу в колхозы, пункты </a:t>
            </a:r>
            <a:r>
              <a:rPr lang="ru-RU" sz="1600" dirty="0" err="1" smtClean="0"/>
              <a:t>заготзерна</a:t>
            </a:r>
            <a:r>
              <a:rPr lang="ru-RU" sz="1600" dirty="0" smtClean="0"/>
              <a:t> района: «Путь Ленина», «</a:t>
            </a:r>
            <a:r>
              <a:rPr lang="ru-RU" sz="1600" dirty="0" err="1" smtClean="0"/>
              <a:t>Содохойбетскую</a:t>
            </a:r>
            <a:r>
              <a:rPr lang="ru-RU" sz="1600" dirty="0" smtClean="0"/>
              <a:t> сельхоз артель», «18-ый Партсъезд», «Новая жизнь» </a:t>
            </a:r>
            <a:r>
              <a:rPr lang="ru-RU" sz="1600" dirty="0" err="1" smtClean="0"/>
              <a:t>М-Манзурского</a:t>
            </a:r>
            <a:r>
              <a:rPr lang="ru-RU" sz="1600" dirty="0" smtClean="0"/>
              <a:t> с/совета, «им. Крупской» </a:t>
            </a:r>
            <a:r>
              <a:rPr lang="ru-RU" sz="1600" dirty="0" err="1" smtClean="0"/>
              <a:t>Чернорудского</a:t>
            </a:r>
            <a:r>
              <a:rPr lang="ru-RU" sz="1600" dirty="0" smtClean="0"/>
              <a:t> с/совета  Бурлай, «Красное Знамя», «Новая жизнь» д. Малая Манзурка, «Красный Басай», «Красный самолет»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142692"/>
            <a:ext cx="856895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период военных действий (1941-1945 годы) база продолжала свою ежедневную кропотливую работу. Всё чаще мужчин освобождали от должностей и призывали на военные сборы, в связи с чем, их должности постепенно занимали женщины (сторожа-охранники на складах, рабочие, косцы, на сплавных работах  и т.д.).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Строго исполнялись все нормативные документы свыше: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 … 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развитие постановления СНК СССР, постановления исполкома Райсовета и бюро Качугского райкома - Приказ от 1.08.1941 г. в августе 1941 г. при Качугской базе </a:t>
            </a:r>
            <a:r>
              <a:rPr kumimoji="0" lang="ru-RU" sz="13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3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и ее объектам создается группа ПВХО, состоящее из следующих звеньев: а) звено ВНОС (воздушного наблюдения, оповещения и связи), состоящее из командира и четверых бойцов; б) звено по охране общественного порядка; в) хим.звено; противопожарное звено, санитарное звено; для оперативного руководства создается штаб…».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сентябре 1941 г. делопроизводителю поручено составление списков рабочих и служащих базы на получение из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Райбюро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стандартных справок и продовольственных карточек (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лебных, жировых),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пром.товарных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карточек, которые впоследствии выдавались сотрудникам под роспись. Делопроизводитель же нёс полную ответственность за сохранность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продкарточек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ведение товарной картотеки.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Рабочим и служащим, не пользующимися обедами в столовой по заборным книжкам на промышленные и продуктовые карточки выдавался сухой паёк на месяц.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 мая 1942 г. установлена выдача продуктов по талонам, талоны номерные, начиная от №1 до №65: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А продукты были разнообразные и норма выдачи на талон в месяц была для работников, служащих, иждивенцев и детей следующая: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крупа (рис, перловая, сечка, овсяная, манная) -1,2 кг., 0,8 кг., 0,3-0,250, 0,4 гр. соответственно;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масло сливочное - 0,4 гр., 0,3 гр.,0,1 гр.; масло топлёное -   0,450 гр.,0,3 гр.; масло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растит.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- 0,4 гр., 0,3 гр.;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вино  на талон 0,5 л., спирт 0,250 гр. на работника, перец горошком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пачка., горчица  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 пачка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лавровый лист - 1 пачка; уксусную эссенцию по талону №1  сахарной карточки; кисель (клюквенный) - 3 коробки на работника, служащего - 2 коробки; чай по 125 гр. на карточку; сахар по 200 гр.,  взамен сахара выдавали конфеты или печенье; соль  по 0,400-1 кг.; мясо или рыба (свежая, слабосоленая. солёная) - 1,8 кг.,  - 1,2 кг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.;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вермишель - 1,8 кг., - 1,2 кг., - 0,250 гр.; консервы мясные взамен мяса, рыбы  за 1 кг - 0,6 гр., консервов мясных, детям -02,гр., иждивенцам - 0,250 гр.;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хлеб печёный по 500 гр. рабочим, служащим - 400 гр., иждивенцам по 100 гр., либо мукой в расчёте 60% по установленным нормам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Райторготдела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от нормы печеного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хлеба.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 …за не имением рыбы или мяса заменить крупой или вермишелью, яичным порошком (0,450 - 0,300 - 0,110), сгущенным молоком  (-2б; -1б)…»; спички по 3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кор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., мыло хозяйственное по 0,4 гр., табак листовой - 200 гр., а также махорка, трикотаж, телогрейки,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обувь, фарфоровая и стеклянная посуда и многое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другое.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Мои документы\Downloads\20210309_1009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32656"/>
            <a:ext cx="388843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Admin\Local Settings\Temporary Internet Files\Content.Word\20210309_101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-6080817"/>
            <a:ext cx="8640960" cy="126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 августе 1946 г. начинается выпечка коммерческого хлеба из ржаной муки и продается только «контингенту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по 10 руб. за килограмм.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ноябре 1946 г. ужесточились меры по отпуску из централизованных фондов  продовольственных товаров по талонам для усиления дополнительного питания (УДП).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После отмены карточной системы (1947г.) в здании конторы открыли ларёк. Товар для него снимали с базы.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5536" y="242215"/>
            <a:ext cx="842493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основании постановления Правления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 от 8 сентября 1952 г. №725 началась ликвидация Качугской базы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». Постепенно увольнялись работники и служащие.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Выписка из приказа: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 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…предлагаю все основные средства остатки имущества инвентаря передать Качугскому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Райпотребсоюзу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…»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" name="Рисунок 2" descr="C:\Documents and Settings\Admin\Мои документы\Downloads\20210319_151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556792"/>
            <a:ext cx="5940425" cy="48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77072"/>
            <a:ext cx="3780328" cy="23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04663"/>
            <a:ext cx="5256585" cy="333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4077072"/>
            <a:ext cx="4464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Выставка подготовлена по материалам архивной коллекции документов по личному составу ликвидированных баз и пристаней Качугского района: «</a:t>
            </a:r>
            <a:r>
              <a:rPr lang="ru-RU" dirty="0" err="1" smtClean="0"/>
              <a:t>Лензолотофлот</a:t>
            </a:r>
            <a:r>
              <a:rPr lang="ru-RU" dirty="0" smtClean="0"/>
              <a:t>», «</a:t>
            </a:r>
            <a:r>
              <a:rPr lang="ru-RU" dirty="0" err="1" smtClean="0"/>
              <a:t>Золотопродснаб</a:t>
            </a:r>
            <a:r>
              <a:rPr lang="ru-RU" dirty="0" smtClean="0"/>
              <a:t>», «</a:t>
            </a:r>
            <a:r>
              <a:rPr lang="ru-RU" dirty="0" err="1" smtClean="0"/>
              <a:t>Арктикснаб</a:t>
            </a:r>
            <a:r>
              <a:rPr lang="ru-RU" dirty="0" smtClean="0"/>
              <a:t>», «</a:t>
            </a:r>
            <a:r>
              <a:rPr lang="ru-RU" dirty="0" err="1" smtClean="0"/>
              <a:t>Холбос</a:t>
            </a:r>
            <a:r>
              <a:rPr lang="ru-RU" dirty="0" smtClean="0"/>
              <a:t>», «СЯРП»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smtClean="0"/>
              <a:t>фонд Р-43 оп. 1л дела </a:t>
            </a:r>
            <a:r>
              <a:rPr lang="ru-RU" dirty="0" smtClean="0"/>
              <a:t>1-4, 6, 9)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4249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начале ХХ века кооперативное движение объединило всю Якутию. Местные кооператоры строили школы, выдавали кредиты и покупали целые пароходства для завоза грузов в отдаленные районы. Возникла идея объединения кооперативов.</a:t>
            </a:r>
          </a:p>
          <a:p>
            <a:r>
              <a:rPr lang="ru-RU" dirty="0" smtClean="0"/>
              <a:t>В сложной политической и экономической обстановке проходила организация Якутского объединения кооперативов «</a:t>
            </a:r>
            <a:r>
              <a:rPr lang="ru-RU" dirty="0" err="1" smtClean="0"/>
              <a:t>Холбос</a:t>
            </a:r>
            <a:r>
              <a:rPr lang="ru-RU" dirty="0" smtClean="0"/>
              <a:t>», в переводе с якутского — «объединяйся».</a:t>
            </a:r>
          </a:p>
          <a:p>
            <a:r>
              <a:rPr lang="ru-RU" dirty="0" smtClean="0"/>
              <a:t>Изначально «</a:t>
            </a:r>
            <a:r>
              <a:rPr lang="ru-RU" dirty="0" err="1" smtClean="0"/>
              <a:t>Холбос</a:t>
            </a:r>
            <a:r>
              <a:rPr lang="ru-RU" dirty="0" smtClean="0"/>
              <a:t>» возник как объединение кооперативов Якутского уезда, а дата открытия первого съезда - 4 декабря 1918 года - официально считается днем образования Якутского республиканского союза потребительских обществ «</a:t>
            </a:r>
            <a:r>
              <a:rPr lang="ru-RU" dirty="0" err="1" smtClean="0"/>
              <a:t>Холбос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В 1919 году «</a:t>
            </a:r>
            <a:r>
              <a:rPr lang="ru-RU" dirty="0" err="1" smtClean="0"/>
              <a:t>Холбос</a:t>
            </a:r>
            <a:r>
              <a:rPr lang="ru-RU" dirty="0" smtClean="0"/>
              <a:t>» открыл постоянную контору в Иркутске, сотрудники которой организовали строительство карбасов (</a:t>
            </a:r>
            <a:r>
              <a:rPr lang="ru-RU" dirty="0" err="1" smtClean="0"/>
              <a:t>карбазов</a:t>
            </a:r>
            <a:r>
              <a:rPr lang="ru-RU" dirty="0" smtClean="0"/>
              <a:t>) для завоза товаров в Якутию.</a:t>
            </a:r>
          </a:p>
          <a:p>
            <a:r>
              <a:rPr lang="ru-RU" dirty="0" smtClean="0"/>
              <a:t>Груз поступал из Иркутска на автомобилях в Качуг, где начиналась судоходная Лена. Но здесь река еще мелководна и потому перевозка велась на небольших судах, баржах и, главным образом, карбасах по большой воде.</a:t>
            </a:r>
          </a:p>
          <a:p>
            <a:r>
              <a:rPr lang="ru-RU" dirty="0" smtClean="0"/>
              <a:t>С развитием Союза «</a:t>
            </a:r>
            <a:r>
              <a:rPr lang="ru-RU" dirty="0" err="1" smtClean="0"/>
              <a:t>Холбос</a:t>
            </a:r>
            <a:r>
              <a:rPr lang="ru-RU" dirty="0" smtClean="0"/>
              <a:t>» возникла необходимость в увеличении товарооборота, которого можно было достичь только при накоплении грузов в межнавигационный период и упрощении их доставки. Эти возможности для «</a:t>
            </a:r>
            <a:r>
              <a:rPr lang="ru-RU" dirty="0" err="1" smtClean="0"/>
              <a:t>Холбоса</a:t>
            </a:r>
            <a:r>
              <a:rPr lang="ru-RU" dirty="0" smtClean="0"/>
              <a:t>» открывались с созданием новых баз.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580038"/>
            <a:ext cx="835292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 №43/34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Иркутской конторе «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05.02.1934г.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                                                                                                            §1.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связи с принятием складского хозяйства от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Союзтранса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согласно постановлению СНК ЯАССР от 11.01.1934г. организовать при Иркутской конторе «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центральную складскую базу с подсобными складскими базами на ст. Тырети Томской железной дороги, на пристанях реки Ангары: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Малышевки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Ново-Уде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Заярске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агентур на р. Лене: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Качуге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Жигалово, Усть-Куте на основе самоокупаемости за платы за хранение грузов. 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Зав. Иркутской городской  конторой 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»:    Алексеев.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 этого времени можно начать отсчет истории Качугской базы «</a:t>
            </a:r>
            <a:r>
              <a:rPr lang="ru-RU" dirty="0" err="1" smtClean="0"/>
              <a:t>Холбос</a:t>
            </a:r>
            <a:r>
              <a:rPr lang="ru-RU" dirty="0" smtClean="0"/>
              <a:t>», подчинявшейся Иркутской конторе.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К сожалению,  первые документы «</a:t>
            </a:r>
            <a:r>
              <a:rPr lang="ru-RU" dirty="0" err="1" smtClean="0"/>
              <a:t>Холбос</a:t>
            </a:r>
            <a:r>
              <a:rPr lang="ru-RU" dirty="0" smtClean="0"/>
              <a:t>», находящиеся в «Архивной  коллекции  документов по личному составу   ликвидированных  баз и пристаней Качугского района: «</a:t>
            </a:r>
            <a:r>
              <a:rPr lang="ru-RU" dirty="0" err="1" smtClean="0"/>
              <a:t>Лензолотофлот</a:t>
            </a:r>
            <a:r>
              <a:rPr lang="ru-RU" dirty="0" smtClean="0"/>
              <a:t>», «</a:t>
            </a:r>
            <a:r>
              <a:rPr lang="ru-RU" dirty="0" err="1" smtClean="0"/>
              <a:t>Золотопродснаб</a:t>
            </a:r>
            <a:r>
              <a:rPr lang="ru-RU" dirty="0" smtClean="0"/>
              <a:t>», «</a:t>
            </a:r>
            <a:r>
              <a:rPr lang="ru-RU" dirty="0" err="1" smtClean="0"/>
              <a:t>Арктикснаб</a:t>
            </a:r>
            <a:r>
              <a:rPr lang="ru-RU" dirty="0" smtClean="0"/>
              <a:t>», «</a:t>
            </a:r>
            <a:r>
              <a:rPr lang="ru-RU" dirty="0" err="1" smtClean="0"/>
              <a:t>Холбас</a:t>
            </a:r>
            <a:r>
              <a:rPr lang="ru-RU" dirty="0" smtClean="0"/>
              <a:t>», «СЯРП» (фонд Р-43) датируются 1938 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C:\Documents and Settings\Admin\Мои документы\Downloads\20210317_145857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4365104"/>
            <a:ext cx="39604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65020"/>
            <a:ext cx="8424936" cy="412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Качугская база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 имела 3 объекта: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объект №1 - усадьба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», располагалась по ул. Производственная, 22;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объект №2 - пристань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ЛУРП-а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склады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объект №3 - контора 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Холбос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Основной задачей базы было - сплав грузов по реке Лена на карбасах до Севера, строительство карбасов, приём и отпуск грузов, обеспечение хранения транзитных грузов.</a:t>
            </a:r>
          </a:p>
          <a:p>
            <a:pPr algn="just"/>
            <a:r>
              <a:rPr lang="ru-RU" dirty="0" smtClean="0"/>
              <a:t>По штатному расписанию, кроме заведующего базой числились следующие должности: агент по </a:t>
            </a:r>
            <a:r>
              <a:rPr lang="ru-RU" dirty="0" err="1" smtClean="0"/>
              <a:t>карбасостроению</a:t>
            </a:r>
            <a:r>
              <a:rPr lang="ru-RU" dirty="0" smtClean="0"/>
              <a:t>, сторож-караульный, грузчики, делопроизводитель, заведующий складами, старший бухгалтер, бухгалтер оперативного отдела, помощник бухгалтера, счетовод-кассир, конюх, караульный, водолив, охранник базы, уборщица,  ответственные кладовщики транзитного склада, </a:t>
            </a:r>
            <a:r>
              <a:rPr lang="ru-RU" dirty="0" err="1" smtClean="0"/>
              <a:t>зав.матер.склада</a:t>
            </a:r>
            <a:r>
              <a:rPr lang="ru-RU" dirty="0" smtClean="0"/>
              <a:t>, гребцы, </a:t>
            </a:r>
            <a:r>
              <a:rPr lang="ru-RU" dirty="0" err="1" smtClean="0"/>
              <a:t>завсвязной</a:t>
            </a:r>
            <a:r>
              <a:rPr lang="ru-RU" dirty="0" smtClean="0"/>
              <a:t>, сторож огорода, </a:t>
            </a:r>
            <a:r>
              <a:rPr lang="ru-RU" dirty="0" err="1" smtClean="0"/>
              <a:t>зашивалка</a:t>
            </a:r>
            <a:r>
              <a:rPr lang="ru-RU" dirty="0" smtClean="0"/>
              <a:t> кулевого груза, нормировщик, строители карбасов.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4509120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Материалы из архива</a:t>
            </a:r>
          </a:p>
          <a:p>
            <a:r>
              <a:rPr lang="ru-RU" i="1" dirty="0" smtClean="0">
                <a:latin typeface="Cambria" pitchFamily="18" charset="0"/>
                <a:cs typeface="Arial" pitchFamily="34" charset="0"/>
              </a:rPr>
              <a:t>Р-43, оп.1л, дело 9 л. 23</a:t>
            </a:r>
            <a:r>
              <a:rPr lang="ru-RU" dirty="0" smtClean="0"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712984"/>
            <a:ext cx="820891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Работы было много, ответственность большая. Необходимо следить за погрузкой карбасов и лодок, за правильностью выполнения разнарядок складскими работниками, оформление документов на поступающие и отгружаемые груза в навигацию; своевременно направлять в вышестоящие организации сводки о ходе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карбасостроения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поступления карбасов по договорам, своевременного сплава карбасов.</a:t>
            </a:r>
          </a:p>
          <a:p>
            <a:pPr algn="just"/>
            <a:r>
              <a:rPr lang="ru-RU" dirty="0" smtClean="0"/>
              <a:t>         Судоходство осуществлялось в периоды «большой воды» с использованием специальных мелкосидящих судов. Подобные суда строили на верфях в пос. Качуге и Жигалово.</a:t>
            </a:r>
          </a:p>
          <a:p>
            <a:pPr algn="just"/>
            <a:r>
              <a:rPr lang="ru-RU" dirty="0" smtClean="0"/>
              <a:t>          А когда большой воды нет, перевозка грузов осуществлялась на карбасах.</a:t>
            </a:r>
          </a:p>
          <a:p>
            <a:pPr algn="just"/>
            <a:r>
              <a:rPr lang="ru-RU" dirty="0" smtClean="0"/>
              <a:t>         Строительство и сгонка карбасов происходила в с. Бирюлька, </a:t>
            </a:r>
            <a:r>
              <a:rPr lang="ru-RU" dirty="0" err="1" smtClean="0"/>
              <a:t>д.Курунгуй</a:t>
            </a:r>
            <a:r>
              <a:rPr lang="ru-RU" dirty="0" smtClean="0"/>
              <a:t>, </a:t>
            </a:r>
            <a:r>
              <a:rPr lang="ru-RU" dirty="0" err="1" smtClean="0"/>
              <a:t>д.Кодаган</a:t>
            </a:r>
            <a:r>
              <a:rPr lang="ru-RU" dirty="0" smtClean="0"/>
              <a:t> и с. Анга. Готовые карбаса ожидали своего путешествия по реке на так называемых </a:t>
            </a:r>
            <a:r>
              <a:rPr lang="ru-RU" dirty="0" err="1" smtClean="0"/>
              <a:t>плотбищах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         Работа у всех была трудной и физически, и морально. Случались аварии на карбасах, повлекшие смерть работников.</a:t>
            </a:r>
          </a:p>
          <a:p>
            <a:r>
              <a:rPr lang="ru-RU" dirty="0" smtClean="0"/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555776" y="5389563"/>
            <a:ext cx="6336704" cy="9112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                                   Сплав по реке Лена на карбасе. Фото из интернета.</a:t>
            </a:r>
            <a:endParaRPr lang="ru-RU" sz="1400" dirty="0"/>
          </a:p>
        </p:txBody>
      </p:sp>
      <p:pic>
        <p:nvPicPr>
          <p:cNvPr id="18438" name="Picture 6" descr="https://avatars.mds.yandex.net/get-zen_doc/5217481/pub_60f652a97676f26b8827488c_60f652fcc6cba86dfdd4919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1"/>
            <a:ext cx="8064896" cy="482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42655"/>
            <a:ext cx="8496944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повышения работоспособности руководство не редко применяло поощрительные меры воздействия.</a:t>
            </a:r>
          </a:p>
          <a:p>
            <a:r>
              <a:rPr lang="ru-RU" sz="1400" b="1" i="1" dirty="0" smtClean="0"/>
              <a:t>Выписки из приказов:</a:t>
            </a:r>
            <a:endParaRPr lang="ru-RU" sz="1400" dirty="0" smtClean="0"/>
          </a:p>
          <a:p>
            <a:r>
              <a:rPr lang="ru-RU" sz="1400" i="1" dirty="0" smtClean="0"/>
              <a:t>«… В честь празднования международного дня пролетарской солидарности - 1 мая за особо отличившуюся работу во время зимней перевалки грузов, и подготовке к навигации, исключительно сознательное и честное отношение к труду  премировать  и присвоить звание Стахановцев: … , объявить благодарность и присвоить звание Ударника: … </a:t>
            </a:r>
            <a:r>
              <a:rPr lang="ru-RU" sz="1400" dirty="0" smtClean="0"/>
              <a:t>»;</a:t>
            </a:r>
          </a:p>
          <a:p>
            <a:r>
              <a:rPr lang="ru-RU" sz="1400" dirty="0" smtClean="0"/>
              <a:t>Уполномоченному по </a:t>
            </a:r>
            <a:r>
              <a:rPr lang="ru-RU" sz="1400" dirty="0" err="1" smtClean="0"/>
              <a:t>карбасостроению</a:t>
            </a:r>
            <a:r>
              <a:rPr lang="ru-RU" sz="1400" dirty="0" smtClean="0"/>
              <a:t> устанавливалась прогрессивно-премиальная оплата за </a:t>
            </a:r>
            <a:r>
              <a:rPr lang="ru-RU" sz="1400" i="1" dirty="0" smtClean="0"/>
              <a:t>«… каждый качественно построенный и сданный под погрузку </a:t>
            </a:r>
            <a:r>
              <a:rPr lang="ru-RU" sz="1400" i="1" dirty="0" err="1" smtClean="0"/>
              <a:t>карбаз</a:t>
            </a:r>
            <a:r>
              <a:rPr lang="ru-RU" sz="1400" i="1" dirty="0" smtClean="0"/>
              <a:t> в обусловленные сроки в договорах - 50 руб. и за досрочно сданный </a:t>
            </a:r>
            <a:r>
              <a:rPr lang="ru-RU" sz="1400" i="1" dirty="0" err="1" smtClean="0"/>
              <a:t>карбаз</a:t>
            </a:r>
            <a:r>
              <a:rPr lang="ru-RU" sz="1400" i="1" dirty="0" smtClean="0"/>
              <a:t> хорошего качества - 100 руб. …»</a:t>
            </a:r>
            <a:r>
              <a:rPr lang="ru-RU" sz="1400" dirty="0" smtClean="0"/>
              <a:t> (так в тексте оригинала).</a:t>
            </a:r>
          </a:p>
          <a:p>
            <a:endParaRPr lang="ru-RU" sz="1400" dirty="0" smtClean="0"/>
          </a:p>
          <a:p>
            <a:pPr algn="just"/>
            <a:r>
              <a:rPr lang="ru-RU" sz="1400" dirty="0" smtClean="0"/>
              <a:t>          Любое трудовое нарушение дисциплины расценивалось как преступление, и наказание было строгим и неумолимым. Кто не выдерживал, кто по состоянию здоровья уходил с базы, вступал в колхозы. </a:t>
            </a:r>
          </a:p>
          <a:p>
            <a:r>
              <a:rPr lang="ru-RU" sz="1400" b="1" i="1" dirty="0" smtClean="0"/>
              <a:t>Выписки из приказов:</a:t>
            </a:r>
            <a:endParaRPr lang="ru-RU" sz="1400" dirty="0" smtClean="0"/>
          </a:p>
          <a:p>
            <a:r>
              <a:rPr lang="ru-RU" sz="1400" i="1" dirty="0" smtClean="0"/>
              <a:t> «Охранник базы … с ноля часов дежурил на посту по охране транзитных складов на пристани и во время дежурства  отвлекся от охраны зайдя в </a:t>
            </a:r>
            <a:r>
              <a:rPr lang="ru-RU" sz="1400" i="1" dirty="0" err="1" smtClean="0"/>
              <a:t>карбаз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стенгут</a:t>
            </a:r>
            <a:r>
              <a:rPr lang="ru-RU" sz="1400" i="1" dirty="0" smtClean="0"/>
              <a:t> на воде на пристани, где обнаружил в моем личном присутствии спящим, т.е. положив винтовку под себя, одевшись шубой и спал лежа, где проспал с часу 30 мин. ночи до 3 час.20 минут. Также безответственное отношение к охране порученного объекта складов, далее терпимо быть не может, что считаю как нарушение трудовой дисциплины, а потому на основании Указа Президиума Верховного Совета СССР от 26.06.40, охранника привлечь к судебной ответственности. Материал направить в нарсуд для рассмотрения…</a:t>
            </a:r>
            <a:r>
              <a:rPr lang="ru-RU" sz="1400" i="1" dirty="0" err="1" smtClean="0"/>
              <a:t>Завбазой</a:t>
            </a:r>
            <a:r>
              <a:rPr lang="ru-RU" sz="1400" i="1" dirty="0" smtClean="0"/>
              <a:t> подпись»</a:t>
            </a:r>
            <a:r>
              <a:rPr lang="ru-RU" sz="1400" dirty="0" smtClean="0"/>
              <a:t>;</a:t>
            </a:r>
          </a:p>
          <a:p>
            <a:r>
              <a:rPr lang="ru-RU" sz="1400" i="1" dirty="0" smtClean="0"/>
              <a:t>«…охранник-сторож при складах на базе должен был выйти на дежурство и сменить  с поста сторожа … в 16 час. фактически вышел в 16.25, </a:t>
            </a:r>
            <a:r>
              <a:rPr lang="ru-RU" sz="1400" i="1" dirty="0" err="1" smtClean="0"/>
              <a:t>т-е</a:t>
            </a:r>
            <a:r>
              <a:rPr lang="ru-RU" sz="1400" i="1" dirty="0" smtClean="0"/>
              <a:t> опоздал на работу на 25 минут, что считать как прогул…»; </a:t>
            </a:r>
            <a:endParaRPr lang="ru-RU" sz="1400" dirty="0" smtClean="0"/>
          </a:p>
          <a:p>
            <a:r>
              <a:rPr lang="ru-RU" sz="1400" i="1" dirty="0" smtClean="0"/>
              <a:t>«…Приговором народного суда Жигаловского р-на от 7 июня с/г. находившийся в командировке грузчик нашей базы …осужден по ст.162 УК к лишению свободы на один год, за хищение сахара о,6 кг. во время погрузки… Данный приказ отпечатать и </a:t>
            </a:r>
            <a:r>
              <a:rPr lang="ru-RU" sz="1400" i="1" dirty="0" err="1" smtClean="0"/>
              <a:t>вывешать</a:t>
            </a:r>
            <a:r>
              <a:rPr lang="ru-RU" sz="1400" i="1" dirty="0" smtClean="0"/>
              <a:t> для сведения коллектива нашей базы</a:t>
            </a:r>
            <a:r>
              <a:rPr lang="ru-RU" sz="1400" dirty="0" smtClean="0"/>
              <a:t> …» (так в тексте оригинала).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628588"/>
            <a:ext cx="820891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Работать приходилось с грузом разного предназначения, производства и характеристик и подразделялся он на классы с 1 по 8. Кроме разнообразия продуктовых товаров, огромное количество промышленных товаров. Это и оконное стекло, и посуда, и чернильные приборы, и смола. Чего только не происходило: и недостачи и пересортица. Причём разгружать нужно было аккуратно, не повредив товар и тару.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 транспортировке огнеопасных грузов обязательным было следующее: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Выписки из приказов: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«… На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карбазах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перевозивших огнеопасный груз должен быть песок,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кочма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швабры и два особых  пожарных ведра, багры и др. …»;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«…Штат рабочих и караульных на связке устанавливается караульных три человека до Якутска, рабочих-гребцов -12 человек, 4 человека до Жигалово, лоцманов 1 до Якутска,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Качуг-Жигалово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- 2 человека, зав.связкой - 1 чел. до Якутска»;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«Связкой №6 в виду того, что на ней погружено исключительно спирт в бутылках, является огнеопасной, а поэтому разводить на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карбазах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костры, а равно курить категорически запрещается. Для варки пищи на команду  выдано на связку три лодки из коих на одной  следует устроить очаг и отставать позади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карбазов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варить пищу, на связке должен быть красный флаг, связка на пристанях должна всегда приставать в безопасном в противопожарном  отношении месте….».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Противопожарные мероприятия в обязательном порядке необходимо было соблюдать и на объектах базы. </a:t>
            </a:r>
            <a:endParaRPr lang="ru-RU" sz="1600" dirty="0" smtClean="0"/>
          </a:p>
          <a:p>
            <a:pPr algn="just"/>
            <a:r>
              <a:rPr lang="ru-RU" sz="1600" b="1" i="1" dirty="0" smtClean="0"/>
              <a:t>Копия </a:t>
            </a:r>
            <a:r>
              <a:rPr lang="ru-RU" sz="1600" b="1" i="1" dirty="0" smtClean="0"/>
              <a:t>приказа:</a:t>
            </a:r>
            <a:endParaRPr lang="ru-RU" sz="1600" dirty="0" smtClean="0"/>
          </a:p>
        </p:txBody>
      </p:sp>
      <p:pic>
        <p:nvPicPr>
          <p:cNvPr id="4" name="Содержимое 4" descr="C:\Documents and Settings\Admin\Мои документы\Downloads\20210309_09424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74441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20210309_0945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76500"/>
            <a:ext cx="417646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340</TotalTime>
  <Words>2106</Words>
  <Application>Microsoft Office PowerPoint</Application>
  <PresentationFormat>Экран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Качугская база «Холбос»: история в архивных документах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Качугская база «Холбос»: история в архивных документах</dc:title>
  <dc:creator>Archiv</dc:creator>
  <cp:lastModifiedBy>RePack by SPecialiST</cp:lastModifiedBy>
  <cp:revision>32</cp:revision>
  <dcterms:created xsi:type="dcterms:W3CDTF">2022-01-28T01:27:44Z</dcterms:created>
  <dcterms:modified xsi:type="dcterms:W3CDTF">2022-02-28T01:20:36Z</dcterms:modified>
</cp:coreProperties>
</file>